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7" r:id="rId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9A6152-74A4-007F-03E0-9D66E891E6FC}" name="An Tran" initials="AT" userId="S::an.tran@bayer.com::56a8b1b0-00c9-49bf-9a06-e65aa3a1f986" providerId="AD"/>
  <p188:author id="{6C464EA0-23C9-8583-4DFF-BB6E9A4BFE4D}" name="Ngoc Nguyen Thi Bich" initials="NNTB" userId="S::ngoc.nguyen@bayer.com::acc0adb4-e801-4e26-aed6-5a4b20720db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C83799-F0A4-4443-BD32-8EA374B003A5}">
  <a:tblStyle styleId="{29C83799-F0A4-4443-BD32-8EA374B003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77" d="100"/>
          <a:sy n="77" d="100"/>
        </p:scale>
        <p:origin x="98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Mai Thien" userId="cc7cfebe-ec31-414b-ad64-890edf10de3e" providerId="ADAL" clId="{4C9AB2E6-AABA-44CE-B7DE-1EDFEAF1253B}"/>
    <pc:docChg chg="custSel modSld">
      <pc:chgData name="Thao Mai Thien" userId="cc7cfebe-ec31-414b-ad64-890edf10de3e" providerId="ADAL" clId="{4C9AB2E6-AABA-44CE-B7DE-1EDFEAF1253B}" dt="2022-09-26T04:52:27.616" v="47" actId="1076"/>
      <pc:docMkLst>
        <pc:docMk/>
      </pc:docMkLst>
      <pc:sldChg chg="addSp delSp modSp mod delCm">
        <pc:chgData name="Thao Mai Thien" userId="cc7cfebe-ec31-414b-ad64-890edf10de3e" providerId="ADAL" clId="{4C9AB2E6-AABA-44CE-B7DE-1EDFEAF1253B}" dt="2022-09-26T04:52:15.122" v="42" actId="1076"/>
        <pc:sldMkLst>
          <pc:docMk/>
          <pc:sldMk cId="0" sldId="257"/>
        </pc:sldMkLst>
        <pc:spChg chg="add del mod">
          <ac:chgData name="Thao Mai Thien" userId="cc7cfebe-ec31-414b-ad64-890edf10de3e" providerId="ADAL" clId="{4C9AB2E6-AABA-44CE-B7DE-1EDFEAF1253B}" dt="2022-09-23T02:06:04.102" v="33" actId="478"/>
          <ac:spMkLst>
            <pc:docMk/>
            <pc:sldMk cId="0" sldId="257"/>
            <ac:spMk id="3" creationId="{4961936A-8E1C-43BB-835E-F4EA313E9A65}"/>
          </ac:spMkLst>
        </pc:spChg>
        <pc:spChg chg="del">
          <ac:chgData name="Thao Mai Thien" userId="cc7cfebe-ec31-414b-ad64-890edf10de3e" providerId="ADAL" clId="{4C9AB2E6-AABA-44CE-B7DE-1EDFEAF1253B}" dt="2022-09-23T02:06:03.251" v="31" actId="478"/>
          <ac:spMkLst>
            <pc:docMk/>
            <pc:sldMk cId="0" sldId="257"/>
            <ac:spMk id="59" creationId="{00000000-0000-0000-0000-000000000000}"/>
          </ac:spMkLst>
        </pc:spChg>
        <pc:spChg chg="mod">
          <ac:chgData name="Thao Mai Thien" userId="cc7cfebe-ec31-414b-ad64-890edf10de3e" providerId="ADAL" clId="{4C9AB2E6-AABA-44CE-B7DE-1EDFEAF1253B}" dt="2022-09-26T04:52:15.122" v="42" actId="1076"/>
          <ac:spMkLst>
            <pc:docMk/>
            <pc:sldMk cId="0" sldId="257"/>
            <ac:spMk id="60" creationId="{00000000-0000-0000-0000-000000000000}"/>
          </ac:spMkLst>
        </pc:spChg>
        <pc:picChg chg="add mod">
          <ac:chgData name="Thao Mai Thien" userId="cc7cfebe-ec31-414b-ad64-890edf10de3e" providerId="ADAL" clId="{4C9AB2E6-AABA-44CE-B7DE-1EDFEAF1253B}" dt="2022-09-26T04:52:14.221" v="40" actId="27614"/>
          <ac:picMkLst>
            <pc:docMk/>
            <pc:sldMk cId="0" sldId="257"/>
            <ac:picMk id="3" creationId="{4790BB7B-580A-4843-8DFF-690F29C35C63}"/>
          </ac:picMkLst>
        </pc:picChg>
        <pc:picChg chg="del">
          <ac:chgData name="Thao Mai Thien" userId="cc7cfebe-ec31-414b-ad64-890edf10de3e" providerId="ADAL" clId="{4C9AB2E6-AABA-44CE-B7DE-1EDFEAF1253B}" dt="2022-09-26T04:52:06.172" v="35" actId="478"/>
          <ac:picMkLst>
            <pc:docMk/>
            <pc:sldMk cId="0" sldId="257"/>
            <ac:picMk id="61" creationId="{00000000-0000-0000-0000-000000000000}"/>
          </ac:picMkLst>
        </pc:picChg>
      </pc:sldChg>
      <pc:sldChg chg="addSp delSp modSp mod">
        <pc:chgData name="Thao Mai Thien" userId="cc7cfebe-ec31-414b-ad64-890edf10de3e" providerId="ADAL" clId="{4C9AB2E6-AABA-44CE-B7DE-1EDFEAF1253B}" dt="2022-09-26T04:52:27.616" v="47" actId="1076"/>
        <pc:sldMkLst>
          <pc:docMk/>
          <pc:sldMk cId="0" sldId="258"/>
        </pc:sldMkLst>
        <pc:spChg chg="add del mod">
          <ac:chgData name="Thao Mai Thien" userId="cc7cfebe-ec31-414b-ad64-890edf10de3e" providerId="ADAL" clId="{4C9AB2E6-AABA-44CE-B7DE-1EDFEAF1253B}" dt="2022-09-23T02:06:01.292" v="30" actId="478"/>
          <ac:spMkLst>
            <pc:docMk/>
            <pc:sldMk cId="0" sldId="258"/>
            <ac:spMk id="3" creationId="{BD12647F-D7BB-4161-B010-11516AC55C60}"/>
          </ac:spMkLst>
        </pc:spChg>
        <pc:spChg chg="del">
          <ac:chgData name="Thao Mai Thien" userId="cc7cfebe-ec31-414b-ad64-890edf10de3e" providerId="ADAL" clId="{4C9AB2E6-AABA-44CE-B7DE-1EDFEAF1253B}" dt="2022-09-23T02:05:59.087" v="28" actId="478"/>
          <ac:spMkLst>
            <pc:docMk/>
            <pc:sldMk cId="0" sldId="258"/>
            <ac:spMk id="66" creationId="{00000000-0000-0000-0000-000000000000}"/>
          </ac:spMkLst>
        </pc:spChg>
        <pc:spChg chg="mod">
          <ac:chgData name="Thao Mai Thien" userId="cc7cfebe-ec31-414b-ad64-890edf10de3e" providerId="ADAL" clId="{4C9AB2E6-AABA-44CE-B7DE-1EDFEAF1253B}" dt="2022-09-26T04:52:27.616" v="47" actId="1076"/>
          <ac:spMkLst>
            <pc:docMk/>
            <pc:sldMk cId="0" sldId="258"/>
            <ac:spMk id="67" creationId="{00000000-0000-0000-0000-000000000000}"/>
          </ac:spMkLst>
        </pc:spChg>
        <pc:picChg chg="add mod">
          <ac:chgData name="Thao Mai Thien" userId="cc7cfebe-ec31-414b-ad64-890edf10de3e" providerId="ADAL" clId="{4C9AB2E6-AABA-44CE-B7DE-1EDFEAF1253B}" dt="2022-09-26T04:52:21.927" v="44"/>
          <ac:picMkLst>
            <pc:docMk/>
            <pc:sldMk cId="0" sldId="258"/>
            <ac:picMk id="4" creationId="{46E5C070-7C8B-46D9-A953-58423C62276B}"/>
          </ac:picMkLst>
        </pc:picChg>
        <pc:picChg chg="del">
          <ac:chgData name="Thao Mai Thien" userId="cc7cfebe-ec31-414b-ad64-890edf10de3e" providerId="ADAL" clId="{4C9AB2E6-AABA-44CE-B7DE-1EDFEAF1253B}" dt="2022-09-26T04:52:21.377" v="43" actId="478"/>
          <ac:picMkLst>
            <pc:docMk/>
            <pc:sldMk cId="0" sldId="258"/>
            <ac:picMk id="68" creationId="{00000000-0000-0000-0000-000000000000}"/>
          </ac:picMkLst>
        </pc:picChg>
      </pc:sldChg>
    </pc:docChg>
  </pc:docChgLst>
  <pc:docChgLst>
    <pc:chgData name="Thao Mai Thien" userId="cc7cfebe-ec31-414b-ad64-890edf10de3e" providerId="ADAL" clId="{8445CA50-58FA-4118-A589-7C3BD08B89F3}"/>
    <pc:docChg chg="delSld">
      <pc:chgData name="Thao Mai Thien" userId="cc7cfebe-ec31-414b-ad64-890edf10de3e" providerId="ADAL" clId="{8445CA50-58FA-4118-A589-7C3BD08B89F3}" dt="2022-10-04T03:46:53.243" v="0" actId="47"/>
      <pc:docMkLst>
        <pc:docMk/>
      </pc:docMkLst>
      <pc:sldChg chg="del">
        <pc:chgData name="Thao Mai Thien" userId="cc7cfebe-ec31-414b-ad64-890edf10de3e" providerId="ADAL" clId="{8445CA50-58FA-4118-A589-7C3BD08B89F3}" dt="2022-10-04T03:46:53.243" v="0" actId="47"/>
        <pc:sldMkLst>
          <pc:docMk/>
          <pc:sldMk cId="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51635ea0c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51635ea0c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vi"/>
              <a:t>‹#›</a:t>
            </a:fld>
            <a:endParaRPr/>
          </a:p>
        </p:txBody>
      </p:sp>
      <p:sp>
        <p:nvSpPr>
          <p:cNvPr id="2" name="MSIPCMContentMarking" descr="{&quot;HashCode&quot;:-242339457,&quot;Placement&quot;:&quot;Footer&quot;,&quot;Top&quot;:368.1945,&quot;Left&quot;:572.5106,&quot;SlideWidth&quot;:720,&quot;SlideHeight&quot;:405}">
            <a:extLst>
              <a:ext uri="{FF2B5EF4-FFF2-40B4-BE49-F238E27FC236}">
                <a16:creationId xmlns:a16="http://schemas.microsoft.com/office/drawing/2014/main" id="{5479241E-E429-4136-A54C-08B88E2AF8A4}"/>
              </a:ext>
            </a:extLst>
          </p:cNvPr>
          <p:cNvSpPr txBox="1"/>
          <p:nvPr userDrawn="1"/>
        </p:nvSpPr>
        <p:spPr>
          <a:xfrm>
            <a:off x="7270885" y="4676070"/>
            <a:ext cx="1873115" cy="467429"/>
          </a:xfrm>
          <a:prstGeom prst="rect">
            <a:avLst/>
          </a:prstGeom>
          <a:noFill/>
        </p:spPr>
        <p:txBody>
          <a:bodyPr vert="horz" wrap="square" lIns="0" tIns="0" rIns="0" bIns="0" rtlCol="0" anchor="ctr" anchorCtr="1">
            <a:spAutoFit/>
          </a:bodyPr>
          <a:lstStyle/>
          <a:p>
            <a:pPr algn="r">
              <a:spcBef>
                <a:spcPts val="0"/>
              </a:spcBef>
              <a:spcAft>
                <a:spcPts val="0"/>
              </a:spcAft>
            </a:pPr>
            <a:r>
              <a:rPr lang="en-US" sz="2200">
                <a:solidFill>
                  <a:srgbClr val="FF8939"/>
                </a:solidFill>
                <a:latin typeface="Calibri" panose="020F0502020204030204" pitchFamily="34" charset="0"/>
              </a:rPr>
              <a:t>RESTRICTED</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D2EEFF"/>
            </a:gs>
          </a:gsLst>
          <a:lin ang="5400012" scaled="0"/>
        </a:gradFill>
        <a:effectLst/>
      </p:bgPr>
    </p:bg>
    <p:spTree>
      <p:nvGrpSpPr>
        <p:cNvPr id="1" name="Shape 58"/>
        <p:cNvGrpSpPr/>
        <p:nvPr/>
      </p:nvGrpSpPr>
      <p:grpSpPr>
        <a:xfrm>
          <a:off x="0" y="0"/>
          <a:ext cx="0" cy="0"/>
          <a:chOff x="0" y="0"/>
          <a:chExt cx="0" cy="0"/>
        </a:xfrm>
      </p:grpSpPr>
      <p:sp>
        <p:nvSpPr>
          <p:cNvPr id="60" name="Google Shape;60;p14"/>
          <p:cNvSpPr txBox="1">
            <a:spLocks noGrp="1"/>
          </p:cNvSpPr>
          <p:nvPr>
            <p:ph type="body" idx="1"/>
          </p:nvPr>
        </p:nvSpPr>
        <p:spPr>
          <a:xfrm>
            <a:off x="350121" y="863550"/>
            <a:ext cx="3438108" cy="34164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Clr>
                <a:schemeClr val="dk1"/>
              </a:buClr>
              <a:buSzPts val="1100"/>
              <a:buFont typeface="Arial"/>
              <a:buNone/>
            </a:pPr>
            <a:r>
              <a:rPr lang="vi" sz="1000" b="1">
                <a:solidFill>
                  <a:schemeClr val="dk1"/>
                </a:solidFill>
              </a:rPr>
              <a:t>CÓ C</a:t>
            </a:r>
            <a:r>
              <a:rPr lang="en-US" sz="1000" b="1">
                <a:solidFill>
                  <a:schemeClr val="dk1"/>
                </a:solidFill>
              </a:rPr>
              <a:t>LARICARE</a:t>
            </a:r>
            <a:r>
              <a:rPr lang="vi" sz="1000" b="1">
                <a:solidFill>
                  <a:schemeClr val="dk1"/>
                </a:solidFill>
              </a:rPr>
              <a:t> </a:t>
            </a:r>
            <a:r>
              <a:rPr lang="vi" sz="1000" b="1" dirty="0">
                <a:solidFill>
                  <a:schemeClr val="dk1"/>
                </a:solidFill>
              </a:rPr>
              <a:t>– </a:t>
            </a:r>
            <a:r>
              <a:rPr lang="vi" sz="1000" b="1">
                <a:solidFill>
                  <a:schemeClr val="dk1"/>
                </a:solidFill>
              </a:rPr>
              <a:t>MŨI</a:t>
            </a:r>
            <a:r>
              <a:rPr lang="en-US" sz="1000" b="1">
                <a:solidFill>
                  <a:schemeClr val="dk1"/>
                </a:solidFill>
              </a:rPr>
              <a:t> </a:t>
            </a:r>
            <a:r>
              <a:rPr lang="vi" sz="1000" b="1">
                <a:solidFill>
                  <a:schemeClr val="dk1"/>
                </a:solidFill>
              </a:rPr>
              <a:t>SẠCH </a:t>
            </a:r>
            <a:r>
              <a:rPr lang="vi" sz="1000" b="1" dirty="0">
                <a:solidFill>
                  <a:schemeClr val="dk1"/>
                </a:solidFill>
              </a:rPr>
              <a:t>KHOẺ</a:t>
            </a:r>
            <a:endParaRPr sz="1000" b="1" dirty="0">
              <a:solidFill>
                <a:schemeClr val="dk1"/>
              </a:solidFill>
            </a:endParaRPr>
          </a:p>
          <a:p>
            <a:pPr marL="0" lvl="0" indent="0" algn="just" rtl="0">
              <a:spcBef>
                <a:spcPts val="0"/>
              </a:spcBef>
              <a:spcAft>
                <a:spcPts val="0"/>
              </a:spcAft>
              <a:buClr>
                <a:schemeClr val="dk1"/>
              </a:buClr>
              <a:buSzPts val="1100"/>
              <a:buFont typeface="Arial"/>
              <a:buNone/>
            </a:pPr>
            <a:endParaRPr sz="1000" dirty="0">
              <a:solidFill>
                <a:schemeClr val="dk1"/>
              </a:solidFill>
            </a:endParaRPr>
          </a:p>
          <a:p>
            <a:pPr marL="0" lvl="0" indent="0" algn="just" rtl="0">
              <a:spcBef>
                <a:spcPts val="0"/>
              </a:spcBef>
              <a:spcAft>
                <a:spcPts val="0"/>
              </a:spcAft>
              <a:buNone/>
            </a:pPr>
            <a:r>
              <a:rPr lang="vi" sz="1000" dirty="0">
                <a:solidFill>
                  <a:schemeClr val="dk1"/>
                </a:solidFill>
              </a:rPr>
              <a:t>Thời tiết chuyển mùa, nắng mưa thất thường khiến mũi "ẩm ương" khó chịu? Viêm mũi dị ứng khiến bạn “sụt sịt" suốt cả ngày dài? Đã đến lúc “bye bye" những </a:t>
            </a:r>
            <a:r>
              <a:rPr lang="vi" sz="1000">
                <a:solidFill>
                  <a:schemeClr val="dk1"/>
                </a:solidFill>
              </a:rPr>
              <a:t>triệu chứng</a:t>
            </a:r>
            <a:r>
              <a:rPr lang="en-US" sz="1000">
                <a:solidFill>
                  <a:schemeClr val="dk1"/>
                </a:solidFill>
              </a:rPr>
              <a:t> này</a:t>
            </a:r>
            <a:r>
              <a:rPr lang="vi" sz="1000">
                <a:solidFill>
                  <a:schemeClr val="dk1"/>
                </a:solidFill>
              </a:rPr>
              <a:t> </a:t>
            </a:r>
            <a:r>
              <a:rPr lang="en-US" sz="1000">
                <a:solidFill>
                  <a:schemeClr val="dk1"/>
                </a:solidFill>
              </a:rPr>
              <a:t>rồi bạn nhé</a:t>
            </a:r>
            <a:r>
              <a:rPr lang="vi" sz="1000">
                <a:solidFill>
                  <a:schemeClr val="dk1"/>
                </a:solidFill>
              </a:rPr>
              <a:t>!</a:t>
            </a:r>
            <a:endParaRPr sz="1000" dirty="0">
              <a:solidFill>
                <a:schemeClr val="dk1"/>
              </a:solidFill>
            </a:endParaRPr>
          </a:p>
          <a:p>
            <a:pPr marL="0" lvl="0" indent="0" algn="just" rtl="0">
              <a:spcBef>
                <a:spcPts val="0"/>
              </a:spcBef>
              <a:spcAft>
                <a:spcPts val="0"/>
              </a:spcAft>
              <a:buClr>
                <a:schemeClr val="dk1"/>
              </a:buClr>
              <a:buSzPts val="1100"/>
              <a:buFont typeface="Arial"/>
              <a:buNone/>
            </a:pPr>
            <a:endParaRPr sz="1000" dirty="0">
              <a:solidFill>
                <a:schemeClr val="dk1"/>
              </a:solidFill>
            </a:endParaRPr>
          </a:p>
          <a:p>
            <a:pPr marL="0" lvl="0" indent="0" algn="just" rtl="0">
              <a:spcBef>
                <a:spcPts val="0"/>
              </a:spcBef>
              <a:spcAft>
                <a:spcPts val="0"/>
              </a:spcAft>
              <a:buNone/>
            </a:pPr>
            <a:r>
              <a:rPr lang="vi" sz="1000" dirty="0">
                <a:solidFill>
                  <a:schemeClr val="dk1"/>
                </a:solidFill>
              </a:rPr>
              <a:t>Nhờ thành phần 100% thiên nhiên từ nguồn nước biển sâu Vịnh Saint Malo tại Pháp, Clari </a:t>
            </a:r>
            <a:r>
              <a:rPr lang="vi" sz="1000">
                <a:solidFill>
                  <a:schemeClr val="dk1"/>
                </a:solidFill>
              </a:rPr>
              <a:t>Care </a:t>
            </a:r>
            <a:r>
              <a:rPr lang="en-US" sz="1000">
                <a:solidFill>
                  <a:schemeClr val="dk1"/>
                </a:solidFill>
              </a:rPr>
              <a:t>giúp mũi thông thoáng, sạch khỏe</a:t>
            </a:r>
            <a:r>
              <a:rPr lang="vi" sz="1000">
                <a:solidFill>
                  <a:schemeClr val="dk1"/>
                </a:solidFill>
              </a:rPr>
              <a:t>.</a:t>
            </a:r>
            <a:endParaRPr sz="1000" dirty="0">
              <a:solidFill>
                <a:schemeClr val="dk1"/>
              </a:solidFill>
            </a:endParaRPr>
          </a:p>
          <a:p>
            <a:pPr marL="0" lvl="0" indent="0" algn="just" rtl="0">
              <a:spcBef>
                <a:spcPts val="0"/>
              </a:spcBef>
              <a:spcAft>
                <a:spcPts val="0"/>
              </a:spcAft>
              <a:buClr>
                <a:schemeClr val="dk1"/>
              </a:buClr>
              <a:buSzPts val="1100"/>
              <a:buFont typeface="Arial"/>
              <a:buNone/>
            </a:pPr>
            <a:endParaRPr sz="1000" dirty="0">
              <a:solidFill>
                <a:schemeClr val="dk1"/>
              </a:solidFill>
            </a:endParaRPr>
          </a:p>
          <a:p>
            <a:pPr marL="0" lvl="0" indent="0" algn="just" rtl="0">
              <a:spcBef>
                <a:spcPts val="0"/>
              </a:spcBef>
              <a:spcAft>
                <a:spcPts val="0"/>
              </a:spcAft>
              <a:buClr>
                <a:schemeClr val="dk1"/>
              </a:buClr>
              <a:buSzPts val="1100"/>
              <a:buFont typeface="Arial"/>
              <a:buNone/>
            </a:pPr>
            <a:r>
              <a:rPr lang="vi" sz="1000" dirty="0">
                <a:solidFill>
                  <a:schemeClr val="dk1"/>
                </a:solidFill>
              </a:rPr>
              <a:t>Đặc biệt, sản phẩm ClariCare Daily và ClariCare Baby đều lành tính, dịu nhẹ, an toàn khi dùng cho cả người lớn và trẻ </a:t>
            </a:r>
            <a:r>
              <a:rPr lang="vi" sz="1000">
                <a:solidFill>
                  <a:schemeClr val="dk1"/>
                </a:solidFill>
              </a:rPr>
              <a:t>nhỏ.</a:t>
            </a:r>
            <a:r>
              <a:rPr lang="en-US" sz="1000">
                <a:solidFill>
                  <a:schemeClr val="dk1"/>
                </a:solidFill>
              </a:rPr>
              <a:t> (*)</a:t>
            </a:r>
            <a:endParaRPr sz="1000" dirty="0">
              <a:solidFill>
                <a:schemeClr val="dk1"/>
              </a:solidFill>
            </a:endParaRPr>
          </a:p>
          <a:p>
            <a:pPr marL="0" lvl="0" indent="0" algn="just" rtl="0">
              <a:spcBef>
                <a:spcPts val="0"/>
              </a:spcBef>
              <a:spcAft>
                <a:spcPts val="0"/>
              </a:spcAft>
              <a:buClr>
                <a:schemeClr val="dk1"/>
              </a:buClr>
              <a:buSzPts val="1100"/>
              <a:buFont typeface="Arial"/>
              <a:buNone/>
            </a:pPr>
            <a:endParaRPr sz="1000" dirty="0">
              <a:solidFill>
                <a:schemeClr val="dk1"/>
              </a:solidFill>
            </a:endParaRPr>
          </a:p>
          <a:p>
            <a:pPr marL="0" lvl="0" indent="0" algn="just" rtl="0">
              <a:spcBef>
                <a:spcPts val="0"/>
              </a:spcBef>
              <a:spcAft>
                <a:spcPts val="0"/>
              </a:spcAft>
              <a:buClr>
                <a:schemeClr val="dk1"/>
              </a:buClr>
              <a:buSzPts val="1100"/>
              <a:buFont typeface="Arial"/>
              <a:buNone/>
            </a:pPr>
            <a:r>
              <a:rPr lang="vi" sz="1000" dirty="0">
                <a:solidFill>
                  <a:schemeClr val="dk1"/>
                </a:solidFill>
              </a:rPr>
              <a:t>Duy trì xịt ClariCare 1-2 lần </a:t>
            </a:r>
            <a:r>
              <a:rPr lang="vi" sz="1000">
                <a:solidFill>
                  <a:schemeClr val="dk1"/>
                </a:solidFill>
              </a:rPr>
              <a:t>mỗi ngày</a:t>
            </a:r>
            <a:r>
              <a:rPr lang="en-US" sz="1000">
                <a:solidFill>
                  <a:schemeClr val="dk1"/>
                </a:solidFill>
              </a:rPr>
              <a:t> để mũi sạch khỏe bạn nhé!</a:t>
            </a:r>
          </a:p>
          <a:p>
            <a:pPr marL="0" lvl="0" indent="0" algn="just" rtl="0">
              <a:spcBef>
                <a:spcPts val="0"/>
              </a:spcBef>
              <a:spcAft>
                <a:spcPts val="0"/>
              </a:spcAft>
              <a:buClr>
                <a:schemeClr val="dk1"/>
              </a:buClr>
              <a:buSzPts val="1100"/>
              <a:buFont typeface="Arial"/>
              <a:buNone/>
            </a:pPr>
            <a:endParaRPr lang="en-US" sz="1000" strike="sngStrike">
              <a:solidFill>
                <a:schemeClr val="dk1"/>
              </a:solidFill>
            </a:endParaRPr>
          </a:p>
          <a:p>
            <a:pPr marL="0" lvl="0" indent="0" algn="just" rtl="0">
              <a:spcBef>
                <a:spcPts val="0"/>
              </a:spcBef>
              <a:spcAft>
                <a:spcPts val="0"/>
              </a:spcAft>
              <a:buClr>
                <a:schemeClr val="dk1"/>
              </a:buClr>
              <a:buSzPts val="1100"/>
              <a:buFont typeface="Arial"/>
              <a:buNone/>
            </a:pPr>
            <a:r>
              <a:rPr lang="en-US" sz="1000">
                <a:solidFill>
                  <a:schemeClr val="dk1"/>
                </a:solidFill>
              </a:rPr>
              <a:t>(*) Tham khảo thông tin chi tiết trên nhãn hộp.</a:t>
            </a:r>
            <a:endParaRPr sz="1000" dirty="0"/>
          </a:p>
        </p:txBody>
      </p:sp>
      <p:pic>
        <p:nvPicPr>
          <p:cNvPr id="3" name="Picture 2" descr="A picture containing text, person, screenshot, female&#10;&#10;Description automatically generated">
            <a:extLst>
              <a:ext uri="{FF2B5EF4-FFF2-40B4-BE49-F238E27FC236}">
                <a16:creationId xmlns:a16="http://schemas.microsoft.com/office/drawing/2014/main" id="{4790BB7B-580A-4843-8DFF-690F29C35C63}"/>
              </a:ext>
            </a:extLst>
          </p:cNvPr>
          <p:cNvPicPr>
            <a:picLocks noChangeAspect="1"/>
          </p:cNvPicPr>
          <p:nvPr/>
        </p:nvPicPr>
        <p:blipFill>
          <a:blip r:embed="rId3"/>
          <a:stretch>
            <a:fillRect/>
          </a:stretch>
        </p:blipFill>
        <p:spPr>
          <a:xfrm>
            <a:off x="4000500" y="0"/>
            <a:ext cx="5143500" cy="51435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2720</TotalTime>
  <Words>139</Words>
  <Application>Microsoft Office PowerPoint</Application>
  <PresentationFormat>On-screen Show (16:9)</PresentationFormat>
  <Paragraphs>11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Nguyen Thi Bich</dc:creator>
  <cp:lastModifiedBy>Thao Mai Thien</cp:lastModifiedBy>
  <cp:revision>9</cp:revision>
  <dcterms:modified xsi:type="dcterms:W3CDTF">2022-10-04T03:46:55Z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c76c141-ac86-40e5-abf2-c6f60e474cee_Enabled">
    <vt:lpwstr>true</vt:lpwstr>
  </property>
  <property fmtid="{D5CDD505-2E9C-101B-9397-08002B2CF9AE}" pid="3" name="MSIP_Label_2c76c141-ac86-40e5-abf2-c6f60e474cee_SetDate">
    <vt:lpwstr>2022-09-21T03:22:55Z</vt:lpwstr>
  </property>
  <property fmtid="{D5CDD505-2E9C-101B-9397-08002B2CF9AE}" pid="4" name="MSIP_Label_2c76c141-ac86-40e5-abf2-c6f60e474cee_Method">
    <vt:lpwstr>Standard</vt:lpwstr>
  </property>
  <property fmtid="{D5CDD505-2E9C-101B-9397-08002B2CF9AE}" pid="5" name="MSIP_Label_2c76c141-ac86-40e5-abf2-c6f60e474cee_Name">
    <vt:lpwstr>2c76c141-ac86-40e5-abf2-c6f60e474cee</vt:lpwstr>
  </property>
  <property fmtid="{D5CDD505-2E9C-101B-9397-08002B2CF9AE}" pid="6" name="MSIP_Label_2c76c141-ac86-40e5-abf2-c6f60e474cee_SiteId">
    <vt:lpwstr>fcb2b37b-5da0-466b-9b83-0014b67a7c78</vt:lpwstr>
  </property>
  <property fmtid="{D5CDD505-2E9C-101B-9397-08002B2CF9AE}" pid="7" name="MSIP_Label_2c76c141-ac86-40e5-abf2-c6f60e474cee_ActionId">
    <vt:lpwstr>d744c925-f76a-476f-8167-2a0d80e9457e</vt:lpwstr>
  </property>
  <property fmtid="{D5CDD505-2E9C-101B-9397-08002B2CF9AE}" pid="8" name="MSIP_Label_2c76c141-ac86-40e5-abf2-c6f60e474cee_ContentBits">
    <vt:lpwstr>2</vt:lpwstr>
  </property>
</Properties>
</file>